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6" r:id="rId2"/>
    <p:sldId id="263" r:id="rId3"/>
    <p:sldId id="273" r:id="rId4"/>
    <p:sldId id="279" r:id="rId5"/>
    <p:sldId id="281" r:id="rId6"/>
    <p:sldId id="304" r:id="rId7"/>
    <p:sldId id="280" r:id="rId8"/>
    <p:sldId id="305" r:id="rId9"/>
    <p:sldId id="267" r:id="rId10"/>
    <p:sldId id="265" r:id="rId11"/>
    <p:sldId id="302" r:id="rId12"/>
    <p:sldId id="303" r:id="rId13"/>
    <p:sldId id="272" r:id="rId14"/>
    <p:sldId id="287" r:id="rId15"/>
    <p:sldId id="288" r:id="rId16"/>
    <p:sldId id="289" r:id="rId17"/>
    <p:sldId id="290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92" r:id="rId28"/>
    <p:sldId id="268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44" autoAdjust="0"/>
  </p:normalViewPr>
  <p:slideViewPr>
    <p:cSldViewPr snapToGrid="0">
      <p:cViewPr varScale="1">
        <p:scale>
          <a:sx n="81" d="100"/>
          <a:sy n="81" d="100"/>
        </p:scale>
        <p:origin x="6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6C37-F4E7-4C29-89E2-D0865A87A1C3}" type="datetimeFigureOut">
              <a:rPr lang="th-TH" smtClean="0"/>
              <a:t>01/05/63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42F1-7F93-49AB-BE2B-CB21848CB6B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90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g"/><Relationship Id="rId5" Type="http://schemas.openxmlformats.org/officeDocument/2006/relationships/image" Target="../media/image1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/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/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/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/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/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/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/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/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/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/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FC7250B-5974-4239-BF41-7456BBE6A9C1}"/>
              </a:ext>
            </a:extLst>
          </p:cNvPr>
          <p:cNvSpPr txBox="1"/>
          <p:nvPr/>
        </p:nvSpPr>
        <p:spPr>
          <a:xfrm>
            <a:off x="2348921" y="1562526"/>
            <a:ext cx="23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อาจจะมีการทำงานช้าหรือเกิดการ</a:t>
            </a:r>
            <a:r>
              <a:rPr lang="en-US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error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8ED6D8D2-6CC7-4BC7-9C1E-C78E7525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" y="17050"/>
            <a:ext cx="6079870" cy="6857999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E4BB24AC-A70C-4F75-8514-A8210CD1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74" y="1644228"/>
            <a:ext cx="3468925" cy="5230821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72C9028C-630A-44F3-8F29-943BB40DA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38" y="2656109"/>
            <a:ext cx="3706689" cy="4334632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CD53565-FCD9-4375-B9AA-5C4D63D84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73" y="1108540"/>
            <a:ext cx="3865199" cy="5767316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3622CD4F-3379-40AA-8781-35C0984FE8A2}"/>
              </a:ext>
            </a:extLst>
          </p:cNvPr>
          <p:cNvSpPr txBox="1"/>
          <p:nvPr/>
        </p:nvSpPr>
        <p:spPr>
          <a:xfrm>
            <a:off x="8620079" y="340901"/>
            <a:ext cx="3098307" cy="13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6000" b="1" dirty="0">
                <a:cs typeface="Arial" pitchFamily="34" charset="0"/>
              </a:rPr>
              <a:t>ปัญหา</a:t>
            </a:r>
            <a:endParaRPr lang="th-TH" sz="4800" dirty="0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8C4A55F-7BC7-48E1-AA1A-6AEDCF57BC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445740" y="433613"/>
            <a:ext cx="5094759" cy="2672177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652AC0D7-53CC-42A3-BA33-FCC152A44D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477777" y="3654331"/>
            <a:ext cx="5094758" cy="2672177"/>
          </a:xfrm>
          <a:prstGeom prst="rect">
            <a:avLst/>
          </a:prstGeom>
        </p:spPr>
      </p:pic>
      <p:pic>
        <p:nvPicPr>
          <p:cNvPr id="37" name="ตัวแทนรูปภาพ 36">
            <a:extLst>
              <a:ext uri="{FF2B5EF4-FFF2-40B4-BE49-F238E27FC236}">
                <a16:creationId xmlns:a16="http://schemas.microsoft.com/office/drawing/2014/main" id="{5940AFE9-9B4C-427B-8037-BB6978569AC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8"/>
          <a:srcRect l="24012" r="24012"/>
          <a:stretch/>
        </p:blipFill>
        <p:spPr/>
      </p:pic>
    </p:spTree>
    <p:extLst>
      <p:ext uri="{BB962C8B-B14F-4D97-AF65-F5344CB8AC3E}">
        <p14:creationId xmlns:p14="http://schemas.microsoft.com/office/powerpoint/2010/main" val="22008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B59D578-9C86-46BE-ACC2-CC31199E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386" y="1090683"/>
            <a:ext cx="3865199" cy="576731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DBF938D1-E3BA-4A84-8DE2-415C7E83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487" y="1090684"/>
            <a:ext cx="3865199" cy="5767316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2F362CAE-F1A1-49ED-A914-57A9D44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728" y="2623953"/>
            <a:ext cx="3706689" cy="4334632"/>
          </a:xfrm>
          <a:prstGeom prst="rect">
            <a:avLst/>
          </a:prstGeom>
        </p:spPr>
      </p:pic>
      <p:pic>
        <p:nvPicPr>
          <p:cNvPr id="4" name="ตัวแทนรูปภาพ 3">
            <a:extLst>
              <a:ext uri="{FF2B5EF4-FFF2-40B4-BE49-F238E27FC236}">
                <a16:creationId xmlns:a16="http://schemas.microsoft.com/office/drawing/2014/main" id="{6C534FD8-B916-4DAF-8457-D1B7F132C11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12"/>
          <a:stretch>
            <a:fillRect/>
          </a:stretch>
        </p:blipFill>
        <p:spPr/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DD192F1-A8B2-403B-AA32-433998B9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956300" cy="68580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F6EF048-FA84-4419-A7F1-07267EE774FF}"/>
              </a:ext>
            </a:extLst>
          </p:cNvPr>
          <p:cNvSpPr txBox="1"/>
          <p:nvPr/>
        </p:nvSpPr>
        <p:spPr>
          <a:xfrm>
            <a:off x="8860701" y="245856"/>
            <a:ext cx="2920753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6000" b="1" dirty="0">
                <a:cs typeface="Arial" pitchFamily="34" charset="0"/>
              </a:rPr>
              <a:t>ปัญหา</a:t>
            </a:r>
            <a:endParaRPr lang="th-TH" sz="6600" dirty="0"/>
          </a:p>
          <a:p>
            <a:endParaRPr lang="th-TH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59C6C70-4CDC-4604-890B-9706A887B2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 t="3106" r="35632" b="28156"/>
          <a:stretch/>
        </p:blipFill>
        <p:spPr>
          <a:xfrm>
            <a:off x="610013" y="331371"/>
            <a:ext cx="4627329" cy="288055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ABCF646-DC98-4592-BECB-E645DB7026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827" r="35777" b="28285"/>
          <a:stretch/>
        </p:blipFill>
        <p:spPr>
          <a:xfrm>
            <a:off x="672780" y="3543296"/>
            <a:ext cx="4627329" cy="29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37466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435603" y="2180786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D17F30-84FA-438F-8FE5-42ECB2B66F86}"/>
              </a:ext>
            </a:extLst>
          </p:cNvPr>
          <p:cNvSpPr txBox="1"/>
          <p:nvPr/>
        </p:nvSpPr>
        <p:spPr>
          <a:xfrm>
            <a:off x="7921256" y="3352598"/>
            <a:ext cx="33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เพื่อความสะดวกสบายของพนักงงาน ลูกค้าและเจ้าของกิจการเพราะจะช่วยบันทึกความเคลื่อนไหวของร้านได้ว่าวันนี้มีการซื้อสินค้าของทางร้านไปเท่าไหร่ มีลูกค้าเข้าร้านกี่คน และ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-200024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A6F9639-CF50-4198-9DB0-24947BA3FAC7}"/>
              </a:ext>
            </a:extLst>
          </p:cNvPr>
          <p:cNvSpPr txBox="1"/>
          <p:nvPr/>
        </p:nvSpPr>
        <p:spPr>
          <a:xfrm flipH="1">
            <a:off x="694868" y="1613041"/>
            <a:ext cx="6557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</a:rPr>
              <a:t>นางสาวเจนจิรา   เชื้อสุวรรณ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6140200095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นางสาวจิรารัตน์   หวานแท้ </a:t>
            </a:r>
          </a:p>
          <a:p>
            <a:r>
              <a:rPr lang="th-TH" sz="2400" dirty="0" err="1">
                <a:solidFill>
                  <a:schemeClr val="bg1"/>
                </a:solidFill>
              </a:rPr>
              <a:t>รหั</a:t>
            </a:r>
            <a:r>
              <a:rPr lang="th-TH" sz="2400" dirty="0">
                <a:solidFill>
                  <a:schemeClr val="bg1"/>
                </a:solidFill>
              </a:rPr>
              <a:t>สนิ</a:t>
            </a:r>
            <a:r>
              <a:rPr lang="en-US" sz="2400" dirty="0">
                <a:solidFill>
                  <a:schemeClr val="bg1"/>
                </a:solidFill>
              </a:rPr>
              <a:t> 61400201259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นางสาวศิริทรา  สินสวัสดิ์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6140205706</a:t>
            </a:r>
          </a:p>
          <a:p>
            <a:endParaRPr lang="th-TH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คณะวิทยาศาสตร์และวิศวกรรมศาสตร์ 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สาขาวิศวกรรมไฟฟ้าและคอมพิวเตอร์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หลักสูตรวิศวกรรมคอมพิวเตอร์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มหาวิทยาลัยเกษตรศาสตร์ วิทยาเขตเฉลิมพระเกียรติ จังหวัดสกลนคร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0628CAF-6737-4AC7-A6C5-2D66A653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5" b="97235" l="10000" r="90000">
                        <a14:foregroundMark x1="44615" y1="78495" x2="47077" y2="71429"/>
                        <a14:foregroundMark x1="47077" y1="71429" x2="45385" y2="80952"/>
                        <a14:foregroundMark x1="45385" y1="80952" x2="46154" y2="72504"/>
                        <a14:foregroundMark x1="46154" y1="72504" x2="43385" y2="79263"/>
                        <a14:foregroundMark x1="43385" y1="79263" x2="47077" y2="72657"/>
                        <a14:foregroundMark x1="47077" y1="72657" x2="49692" y2="79263"/>
                        <a14:foregroundMark x1="49692" y1="79263" x2="44308" y2="72657"/>
                        <a14:foregroundMark x1="44308" y1="72657" x2="49538" y2="79724"/>
                        <a14:foregroundMark x1="56308" y1="79109" x2="61846" y2="74654"/>
                        <a14:foregroundMark x1="61846" y1="74654" x2="56308" y2="79724"/>
                        <a14:foregroundMark x1="56308" y1="79724" x2="60000" y2="73118"/>
                        <a14:foregroundMark x1="60000" y1="73118" x2="53692" y2="80492"/>
                        <a14:foregroundMark x1="53692" y1="80492" x2="57077" y2="72811"/>
                        <a14:foregroundMark x1="57077" y1="72811" x2="52462" y2="78802"/>
                        <a14:foregroundMark x1="52462" y1="78802" x2="57538" y2="69739"/>
                        <a14:foregroundMark x1="57538" y1="69739" x2="56923" y2="79416"/>
                        <a14:foregroundMark x1="56923" y1="79416" x2="54000" y2="86636"/>
                        <a14:foregroundMark x1="54000" y1="86636" x2="59538" y2="79263"/>
                        <a14:foregroundMark x1="59538" y1="79263" x2="59692" y2="91244"/>
                        <a14:foregroundMark x1="59692" y1="91244" x2="63077" y2="80952"/>
                        <a14:foregroundMark x1="63077" y1="80952" x2="65846" y2="89555"/>
                        <a14:foregroundMark x1="65846" y1="89555" x2="68000" y2="82642"/>
                        <a14:foregroundMark x1="68000" y1="82642" x2="69077" y2="91705"/>
                        <a14:foregroundMark x1="69077" y1="91705" x2="69231" y2="90630"/>
                        <a14:foregroundMark x1="66769" y1="77727" x2="70615" y2="85868"/>
                        <a14:foregroundMark x1="70615" y1="85868" x2="71231" y2="89555"/>
                        <a14:foregroundMark x1="65846" y1="33333" x2="63538" y2="19355"/>
                        <a14:foregroundMark x1="63538" y1="19355" x2="66615" y2="26267"/>
                        <a14:foregroundMark x1="66615" y1="26267" x2="63077" y2="24885"/>
                        <a14:foregroundMark x1="30462" y1="41782" x2="31077" y2="34716"/>
                        <a14:foregroundMark x1="31077" y1="34716" x2="33692" y2="28111"/>
                        <a14:foregroundMark x1="33692" y1="28111" x2="44308" y2="18894"/>
                        <a14:foregroundMark x1="44308" y1="18894" x2="36923" y2="23349"/>
                        <a14:foregroundMark x1="36923" y1="23349" x2="36923" y2="23656"/>
                        <a14:foregroundMark x1="30462" y1="34716" x2="32923" y2="27650"/>
                        <a14:foregroundMark x1="32923" y1="27650" x2="42462" y2="17204"/>
                        <a14:foregroundMark x1="42462" y1="17204" x2="50462" y2="15207"/>
                        <a14:foregroundMark x1="52308" y1="15361" x2="59231" y2="13978"/>
                        <a14:foregroundMark x1="59231" y1="13978" x2="64923" y2="18433"/>
                        <a14:foregroundMark x1="64923" y1="18433" x2="69231" y2="31029"/>
                        <a14:foregroundMark x1="54615" y1="14593" x2="54615" y2="14593"/>
                        <a14:foregroundMark x1="51846" y1="15054" x2="57231" y2="13518"/>
                        <a14:foregroundMark x1="55077" y1="13671" x2="50462" y2="16283"/>
                        <a14:foregroundMark x1="70462" y1="44547" x2="63846" y2="28418"/>
                        <a14:foregroundMark x1="63846" y1="28418" x2="63077" y2="24424"/>
                        <a14:foregroundMark x1="36308" y1="76805" x2="31692" y2="82488"/>
                        <a14:foregroundMark x1="31692" y1="82488" x2="35692" y2="75883"/>
                        <a14:foregroundMark x1="35692" y1="75883" x2="31385" y2="84946"/>
                        <a14:foregroundMark x1="31385" y1="84946" x2="34154" y2="75883"/>
                        <a14:foregroundMark x1="34154" y1="75883" x2="28615" y2="86790"/>
                        <a14:foregroundMark x1="36462" y1="76037" x2="28769" y2="90630"/>
                        <a14:foregroundMark x1="28769" y1="90630" x2="30308" y2="83717"/>
                        <a14:foregroundMark x1="30308" y1="83717" x2="27385" y2="90783"/>
                        <a14:foregroundMark x1="27385" y1="90783" x2="27846" y2="96313"/>
                        <a14:foregroundMark x1="24923" y1="96928" x2="47231" y2="97696"/>
                        <a14:foregroundMark x1="47231" y1="97696" x2="76000" y2="97235"/>
                        <a14:foregroundMark x1="76000" y1="97235" x2="76000" y2="97235"/>
                        <a14:foregroundMark x1="74615" y1="94624" x2="76308" y2="96313"/>
                        <a14:foregroundMark x1="48923" y1="83564" x2="44615" y2="92320"/>
                        <a14:foregroundMark x1="44615" y1="92320" x2="49692" y2="86329"/>
                        <a14:foregroundMark x1="49692" y1="86329" x2="46615" y2="95545"/>
                        <a14:foregroundMark x1="46615" y1="95545" x2="53538" y2="89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63" y="3396355"/>
            <a:ext cx="1522042" cy="15243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84D8A15-FB67-4E50-98C0-E5738D9BF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628" y1="26047" x2="47209" y2="23023"/>
                        <a14:foregroundMark x1="47093" y1="25233" x2="47093" y2="25233"/>
                        <a14:foregroundMark x1="54302" y1="25465" x2="46628" y2="27442"/>
                        <a14:foregroundMark x1="46628" y1="27442" x2="52093" y2="25000"/>
                        <a14:foregroundMark x1="49767" y1="24419" x2="49767" y2="24419"/>
                        <a14:foregroundMark x1="49302" y1="23721" x2="49535" y2="25465"/>
                        <a14:foregroundMark x1="47907" y1="21860" x2="51977" y2="16163"/>
                        <a14:foregroundMark x1="51977" y1="16163" x2="52674" y2="15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6560" y="3181625"/>
            <a:ext cx="2043698" cy="195310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C607611-F746-4177-A5A8-411F2DCE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8611" l="10000" r="90000">
                        <a14:foregroundMark x1="48889" y1="12500" x2="49722" y2="10000"/>
                        <a14:foregroundMark x1="48056" y1="11111" x2="48611" y2="9722"/>
                        <a14:foregroundMark x1="48333" y1="8611" x2="50833" y2="7778"/>
                        <a14:foregroundMark x1="48333" y1="9167" x2="50556" y2="5000"/>
                        <a14:foregroundMark x1="60556" y1="47222" x2="57222" y2="61944"/>
                        <a14:foregroundMark x1="57222" y1="61944" x2="64167" y2="49444"/>
                        <a14:foregroundMark x1="64167" y1="49444" x2="50833" y2="57778"/>
                        <a14:foregroundMark x1="50833" y1="57778" x2="40000" y2="54167"/>
                        <a14:foregroundMark x1="42500" y1="49722" x2="40000" y2="55000"/>
                        <a14:foregroundMark x1="52222" y1="71389" x2="50000" y2="86667"/>
                        <a14:foregroundMark x1="50000" y1="86667" x2="57778" y2="98333"/>
                        <a14:foregroundMark x1="57778" y1="98333" x2="61667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9" y="3320344"/>
            <a:ext cx="1600395" cy="16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C23669C6-CA20-48F8-B06E-3DBFEA413AEA}"/>
              </a:ext>
            </a:extLst>
          </p:cNvPr>
          <p:cNvSpPr/>
          <p:nvPr/>
        </p:nvSpPr>
        <p:spPr>
          <a:xfrm>
            <a:off x="2455069" y="1012723"/>
            <a:ext cx="6919750" cy="5250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9374819" y="4128116"/>
            <a:ext cx="1679266" cy="1622883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D16A10C-91B2-434F-836F-10E788C70F7D}"/>
              </a:ext>
            </a:extLst>
          </p:cNvPr>
          <p:cNvSpPr txBox="1"/>
          <p:nvPr/>
        </p:nvSpPr>
        <p:spPr>
          <a:xfrm>
            <a:off x="589609" y="2352372"/>
            <a:ext cx="1865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</a:t>
            </a:r>
            <a:r>
              <a:rPr lang="en-US" dirty="0"/>
              <a:t>login</a:t>
            </a:r>
            <a:r>
              <a:rPr lang="th-TH" dirty="0"/>
              <a:t> สำหรับเข้าใช้บริการร้าน</a:t>
            </a:r>
            <a:r>
              <a:rPr lang="en-US" dirty="0" err="1"/>
              <a:t>coffeeme</a:t>
            </a:r>
            <a:endParaRPr lang="en-US" dirty="0"/>
          </a:p>
          <a:p>
            <a:r>
              <a:rPr lang="th-TH" dirty="0"/>
              <a:t>สำหรับคนที่เป็นสมาชิกอยู่แล้ว สามารถ</a:t>
            </a:r>
            <a:r>
              <a:rPr lang="en-US" dirty="0"/>
              <a:t>login</a:t>
            </a:r>
            <a:r>
              <a:rPr lang="th-TH" dirty="0"/>
              <a:t>เข้าได้เลย สำหรับลูกค้าคนใหม่ สามารถกดสมัครสมาชิกแล้วกรอกข้อมูลหรือสำหรับคนที่ไม่ต้องการเป็นสมาชิกก็สามารถกดเข้าเลือกเมนูได้เลยและสำหรับพนักงานก็กดล็อกอินเข้าของตัวเอง</a:t>
            </a:r>
          </a:p>
          <a:p>
            <a:endParaRPr lang="th-TH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EE37AB3-1597-42EF-8546-C6BC8AEEC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9347" r="21687" b="14639"/>
          <a:stretch/>
        </p:blipFill>
        <p:spPr>
          <a:xfrm>
            <a:off x="2765451" y="1173085"/>
            <a:ext cx="6379336" cy="48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5067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5"/>
            <a:ext cx="3200023" cy="35463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5368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217EE92-FB68-4EC0-AAF5-86C9CB26F4B6}"/>
              </a:ext>
            </a:extLst>
          </p:cNvPr>
          <p:cNvSpPr/>
          <p:nvPr/>
        </p:nvSpPr>
        <p:spPr>
          <a:xfrm>
            <a:off x="2469938" y="10617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609D238-3230-4E56-BDC6-33A88C9790A3}"/>
              </a:ext>
            </a:extLst>
          </p:cNvPr>
          <p:cNvSpPr/>
          <p:nvPr/>
        </p:nvSpPr>
        <p:spPr>
          <a:xfrm>
            <a:off x="5779349" y="10583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</a:t>
            </a:r>
            <a:endParaRPr lang="th-TH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60E0D-B4A9-4B04-B9A7-D71558B35D92}"/>
              </a:ext>
            </a:extLst>
          </p:cNvPr>
          <p:cNvSpPr/>
          <p:nvPr/>
        </p:nvSpPr>
        <p:spPr>
          <a:xfrm>
            <a:off x="8331915" y="1030255"/>
            <a:ext cx="20494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87EADEEA-9F21-4642-BC97-F3830390E8F7}"/>
              </a:ext>
            </a:extLst>
          </p:cNvPr>
          <p:cNvSpPr txBox="1"/>
          <p:nvPr/>
        </p:nvSpPr>
        <p:spPr>
          <a:xfrm>
            <a:off x="2255095" y="5435257"/>
            <a:ext cx="172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กด </a:t>
            </a:r>
            <a:r>
              <a:rPr lang="en-US" dirty="0"/>
              <a:t>sign up</a:t>
            </a:r>
            <a:r>
              <a:rPr lang="th-TH" dirty="0"/>
              <a:t> หน้าแรก เพื่อสมัครสมาชิก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F10EA189-4851-49E4-BEA1-9ECEF9F715FF}"/>
              </a:ext>
            </a:extLst>
          </p:cNvPr>
          <p:cNvSpPr txBox="1"/>
          <p:nvPr/>
        </p:nvSpPr>
        <p:spPr>
          <a:xfrm flipH="1">
            <a:off x="5779349" y="5438867"/>
            <a:ext cx="19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สมัครสมาชิก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8B7EA17-0043-4B8E-AFD0-8F3B677B3220}"/>
              </a:ext>
            </a:extLst>
          </p:cNvPr>
          <p:cNvSpPr txBox="1"/>
          <p:nvPr/>
        </p:nvSpPr>
        <p:spPr>
          <a:xfrm flipH="1">
            <a:off x="8873918" y="5450320"/>
            <a:ext cx="205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คลิกเพื่อสั่งสินค้า</a:t>
            </a: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22CA9613-A203-41BF-9B5D-FE832AA7D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t="21104" r="68899" b="32567"/>
          <a:stretch/>
        </p:blipFill>
        <p:spPr>
          <a:xfrm>
            <a:off x="5090959" y="2073442"/>
            <a:ext cx="2314687" cy="3177236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392A3DA0-938F-43A3-B818-C33FA3100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8" t="53121" r="51925" b="15022"/>
          <a:stretch/>
        </p:blipFill>
        <p:spPr>
          <a:xfrm>
            <a:off x="1630666" y="2884173"/>
            <a:ext cx="2497117" cy="1692532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BCD1E116-784A-400E-817A-4D1E2CCA4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3" t="23437" r="40026" b="27050"/>
          <a:stretch/>
        </p:blipFill>
        <p:spPr>
          <a:xfrm>
            <a:off x="8417878" y="2053625"/>
            <a:ext cx="2269198" cy="31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9BA56973-D982-4159-B8FA-007858B2C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0612" y="30259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SIGN UP </a:t>
            </a:r>
            <a:r>
              <a:rPr lang="th-TH" sz="2600" dirty="0"/>
              <a:t>สำหรับพนักงาน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9F25E-B4AD-463D-8EF6-702AF09C508D}"/>
              </a:ext>
            </a:extLst>
          </p:cNvPr>
          <p:cNvSpPr/>
          <p:nvPr/>
        </p:nvSpPr>
        <p:spPr>
          <a:xfrm>
            <a:off x="631922" y="1928501"/>
            <a:ext cx="3200023" cy="35463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E4E49C-DD82-4AAA-B468-50807940EA14}"/>
              </a:ext>
            </a:extLst>
          </p:cNvPr>
          <p:cNvSpPr/>
          <p:nvPr/>
        </p:nvSpPr>
        <p:spPr>
          <a:xfrm>
            <a:off x="3922998" y="1930060"/>
            <a:ext cx="3200023" cy="35463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2CBBD75A-C8A8-455C-9793-00A0C746B200}"/>
              </a:ext>
            </a:extLst>
          </p:cNvPr>
          <p:cNvSpPr/>
          <p:nvPr/>
        </p:nvSpPr>
        <p:spPr>
          <a:xfrm>
            <a:off x="7214073" y="1939569"/>
            <a:ext cx="3956258" cy="35368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8FF14F6E-F5AE-4110-8629-1D620A69E302}"/>
              </a:ext>
            </a:extLst>
          </p:cNvPr>
          <p:cNvGrpSpPr/>
          <p:nvPr/>
        </p:nvGrpSpPr>
        <p:grpSpPr>
          <a:xfrm>
            <a:off x="3467381" y="3162958"/>
            <a:ext cx="768085" cy="768085"/>
            <a:chOff x="3038349" y="2678861"/>
            <a:chExt cx="576064" cy="576064"/>
          </a:xfrm>
        </p:grpSpPr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50F4098D-9324-43FB-9F12-1B91BFBB1010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Chevron 25">
              <a:extLst>
                <a:ext uri="{FF2B5EF4-FFF2-40B4-BE49-F238E27FC236}">
                  <a16:creationId xmlns:a16="http://schemas.microsoft.com/office/drawing/2014/main" id="{E956DC2D-F64B-420B-9E57-FDE61F25CF13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26">
            <a:extLst>
              <a:ext uri="{FF2B5EF4-FFF2-40B4-BE49-F238E27FC236}">
                <a16:creationId xmlns:a16="http://schemas.microsoft.com/office/drawing/2014/main" id="{24F3300B-C098-46BE-A4E0-27458D09FB62}"/>
              </a:ext>
            </a:extLst>
          </p:cNvPr>
          <p:cNvGrpSpPr/>
          <p:nvPr/>
        </p:nvGrpSpPr>
        <p:grpSpPr>
          <a:xfrm>
            <a:off x="6830031" y="3018941"/>
            <a:ext cx="768085" cy="768085"/>
            <a:chOff x="5535215" y="2678861"/>
            <a:chExt cx="576064" cy="576064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CAEA9167-7F78-46A8-A3A9-B4593D4994FE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Chevron 28">
              <a:extLst>
                <a:ext uri="{FF2B5EF4-FFF2-40B4-BE49-F238E27FC236}">
                  <a16:creationId xmlns:a16="http://schemas.microsoft.com/office/drawing/2014/main" id="{A274FE63-3D09-430E-9C04-EBFF251CF32A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Oval 4">
            <a:extLst>
              <a:ext uri="{FF2B5EF4-FFF2-40B4-BE49-F238E27FC236}">
                <a16:creationId xmlns:a16="http://schemas.microsoft.com/office/drawing/2014/main" id="{948601C3-29B7-4DDA-B70C-E60410BC9172}"/>
              </a:ext>
            </a:extLst>
          </p:cNvPr>
          <p:cNvSpPr/>
          <p:nvPr/>
        </p:nvSpPr>
        <p:spPr>
          <a:xfrm>
            <a:off x="1749229" y="1042434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7FF32256-E065-4E6F-92AD-502A11606B23}"/>
              </a:ext>
            </a:extLst>
          </p:cNvPr>
          <p:cNvSpPr/>
          <p:nvPr/>
        </p:nvSpPr>
        <p:spPr>
          <a:xfrm>
            <a:off x="4995634" y="1052703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16A53CA1-745F-4BA1-B3C8-1271572BC2CB}"/>
              </a:ext>
            </a:extLst>
          </p:cNvPr>
          <p:cNvSpPr/>
          <p:nvPr/>
        </p:nvSpPr>
        <p:spPr>
          <a:xfrm>
            <a:off x="8537587" y="1042433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2AE063FB-B979-46B0-9F55-3B7B1E5CD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8" t="9861" r="21759" b="72677"/>
          <a:stretch/>
        </p:blipFill>
        <p:spPr>
          <a:xfrm>
            <a:off x="903417" y="2639792"/>
            <a:ext cx="2210526" cy="2294469"/>
          </a:xfrm>
          <a:prstGeom prst="rect">
            <a:avLst/>
          </a:prstGeom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715C3FB4-C38F-4ACC-99D5-F8FB8C2B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3" t="14584" r="39003" b="17961"/>
          <a:stretch/>
        </p:blipFill>
        <p:spPr>
          <a:xfrm>
            <a:off x="4520975" y="2030242"/>
            <a:ext cx="1914726" cy="3303273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81E0054C-ADF6-4D55-8D9F-95AE48E1F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3607" r="37996" b="28051"/>
          <a:stretch/>
        </p:blipFill>
        <p:spPr>
          <a:xfrm>
            <a:off x="7598116" y="2441002"/>
            <a:ext cx="3444751" cy="2211995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B8B39912-5CB1-4198-81A3-831AF07C366C}"/>
              </a:ext>
            </a:extLst>
          </p:cNvPr>
          <p:cNvSpPr txBox="1"/>
          <p:nvPr/>
        </p:nvSpPr>
        <p:spPr>
          <a:xfrm>
            <a:off x="903417" y="5499463"/>
            <a:ext cx="2728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จากหน้าแรกปุ่มแรกสำหรับพนักงานที่เป็นลูกจ้างอยู่แล้ว ปุ่มที่สองสำหรับพนักงานที่มาสมัครใหม่</a:t>
            </a: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8ACAD3CC-B4B0-41F1-9CAE-E5F4D85945BE}"/>
              </a:ext>
            </a:extLst>
          </p:cNvPr>
          <p:cNvSpPr txBox="1"/>
          <p:nvPr/>
        </p:nvSpPr>
        <p:spPr>
          <a:xfrm>
            <a:off x="4475671" y="5576633"/>
            <a:ext cx="21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หน้าแบบฟอร์มสำหรับสมัครเป็นพนักงาน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3A372A46-A03C-485D-9BA0-D3C979B24A12}"/>
              </a:ext>
            </a:extLst>
          </p:cNvPr>
          <p:cNvSpPr txBox="1"/>
          <p:nvPr/>
        </p:nvSpPr>
        <p:spPr>
          <a:xfrm>
            <a:off x="8462675" y="5542220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หน้าสำหรับพนักงาน</a:t>
            </a:r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1C10621A-3E0F-4124-8A32-CCE9A6C472ED}"/>
              </a:ext>
            </a:extLst>
          </p:cNvPr>
          <p:cNvSpPr/>
          <p:nvPr/>
        </p:nvSpPr>
        <p:spPr>
          <a:xfrm>
            <a:off x="1978914" y="103540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th-T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0A2A1C4F-A3A1-49C5-BAF8-42E38A95DC0D}"/>
              </a:ext>
            </a:extLst>
          </p:cNvPr>
          <p:cNvSpPr/>
          <p:nvPr/>
        </p:nvSpPr>
        <p:spPr>
          <a:xfrm>
            <a:off x="5210476" y="110323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E261D28D-0AE5-433A-B1D9-1A3BDB3BEBCB}"/>
              </a:ext>
            </a:extLst>
          </p:cNvPr>
          <p:cNvSpPr/>
          <p:nvPr/>
        </p:nvSpPr>
        <p:spPr>
          <a:xfrm>
            <a:off x="8752429" y="10650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1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40C61DE3-CD67-4AA9-A848-7E77055EC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3" r="25845" b="4521"/>
          <a:stretch/>
        </p:blipFill>
        <p:spPr>
          <a:xfrm>
            <a:off x="3610034" y="1899919"/>
            <a:ext cx="2320698" cy="25750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/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/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0088501-20F2-423E-BDBB-593FB38B9EC1}"/>
              </a:ext>
            </a:extLst>
          </p:cNvPr>
          <p:cNvSpPr/>
          <p:nvPr/>
        </p:nvSpPr>
        <p:spPr>
          <a:xfrm>
            <a:off x="1718598" y="94483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th-T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03D29CF-8B71-42C5-BDD2-58C88F8BA510}"/>
              </a:ext>
            </a:extLst>
          </p:cNvPr>
          <p:cNvSpPr/>
          <p:nvPr/>
        </p:nvSpPr>
        <p:spPr>
          <a:xfrm flipH="1">
            <a:off x="3852084" y="944830"/>
            <a:ext cx="1797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B345F5A-E5AF-455A-9BC0-8BB845E201FD}"/>
              </a:ext>
            </a:extLst>
          </p:cNvPr>
          <p:cNvSpPr/>
          <p:nvPr/>
        </p:nvSpPr>
        <p:spPr>
          <a:xfrm>
            <a:off x="6989349" y="944830"/>
            <a:ext cx="10221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EC4C5A-DBC5-4D8F-9397-2D0964600319}"/>
              </a:ext>
            </a:extLst>
          </p:cNvPr>
          <p:cNvSpPr/>
          <p:nvPr/>
        </p:nvSpPr>
        <p:spPr>
          <a:xfrm>
            <a:off x="9976177" y="952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th-TH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E932EA3-EA66-4531-9535-BFB920A0C4E1}"/>
              </a:ext>
            </a:extLst>
          </p:cNvPr>
          <p:cNvSpPr txBox="1"/>
          <p:nvPr/>
        </p:nvSpPr>
        <p:spPr>
          <a:xfrm>
            <a:off x="1352807" y="478636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หน้าเมนูสั่งสินค้า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B2D0F272-88C4-414A-8E1F-5218EB6AB9F5}"/>
              </a:ext>
            </a:extLst>
          </p:cNvPr>
          <p:cNvSpPr txBox="1"/>
          <p:nvPr/>
        </p:nvSpPr>
        <p:spPr>
          <a:xfrm>
            <a:off x="4074519" y="47826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สั่งสิ้นค้าและคิดเงิน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2CC02125-0DDC-4658-877C-E69599A08365}"/>
              </a:ext>
            </a:extLst>
          </p:cNvPr>
          <p:cNvSpPr txBox="1"/>
          <p:nvPr/>
        </p:nvSpPr>
        <p:spPr>
          <a:xfrm>
            <a:off x="6584839" y="478263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สั่งสิ้นค้าของสมาชิกมีส่วนลด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91B6EC29-9AD6-458D-B53A-FCD3162EAB58}"/>
              </a:ext>
            </a:extLst>
          </p:cNvPr>
          <p:cNvSpPr txBox="1"/>
          <p:nvPr/>
        </p:nvSpPr>
        <p:spPr>
          <a:xfrm>
            <a:off x="9554365" y="4787112"/>
            <a:ext cx="29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สั่งสิ้นค้าสำหรับผู้ที่ไม่เป็น</a:t>
            </a:r>
          </a:p>
          <a:p>
            <a:r>
              <a:rPr lang="th-TH" dirty="0"/>
              <a:t>สมาชิกไม่มีส่วนลด</a:t>
            </a:r>
          </a:p>
        </p:txBody>
      </p:sp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C3BB59AE-E248-4664-999F-F511D4DF8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3" r="25845" b="4675"/>
          <a:stretch/>
        </p:blipFill>
        <p:spPr>
          <a:xfrm>
            <a:off x="722017" y="1873075"/>
            <a:ext cx="2324429" cy="2575034"/>
          </a:xfrm>
          <a:prstGeom prst="rect">
            <a:avLst/>
          </a:prstGeom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FAF8C61B-C7DE-4C09-B5E5-4768F8E316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13777" r="39897" b="18280"/>
          <a:stretch/>
        </p:blipFill>
        <p:spPr>
          <a:xfrm>
            <a:off x="6857445" y="1935957"/>
            <a:ext cx="1368262" cy="2575036"/>
          </a:xfrm>
          <a:prstGeom prst="rect">
            <a:avLst/>
          </a:prstGeom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31AB6AC0-7FB6-406B-BD60-208D9DEEF8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13893" r="39897" b="18424"/>
          <a:stretch/>
        </p:blipFill>
        <p:spPr>
          <a:xfrm>
            <a:off x="9655788" y="1947899"/>
            <a:ext cx="1373493" cy="2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677B34A1-CE04-472E-A93D-0712DCD83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A0DF74D-7064-4D3C-8407-B55DDD0B8C3C}"/>
              </a:ext>
            </a:extLst>
          </p:cNvPr>
          <p:cNvSpPr/>
          <p:nvPr/>
        </p:nvSpPr>
        <p:spPr>
          <a:xfrm>
            <a:off x="565608" y="1173086"/>
            <a:ext cx="5536133" cy="41436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A508844-CF2C-40FD-A5AD-D1C464944C4F}"/>
              </a:ext>
            </a:extLst>
          </p:cNvPr>
          <p:cNvSpPr/>
          <p:nvPr/>
        </p:nvSpPr>
        <p:spPr>
          <a:xfrm>
            <a:off x="6137653" y="1173085"/>
            <a:ext cx="4929415" cy="41436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1E0E103-8028-46EA-800F-F35EE03C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3011" r="37903" b="27973"/>
          <a:stretch/>
        </p:blipFill>
        <p:spPr>
          <a:xfrm>
            <a:off x="808666" y="1602241"/>
            <a:ext cx="5050015" cy="328532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EC27FA0-12E7-4A00-A55F-4F6901575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t="10172" r="24072" b="5154"/>
          <a:stretch/>
        </p:blipFill>
        <p:spPr>
          <a:xfrm>
            <a:off x="6556632" y="1602241"/>
            <a:ext cx="4047242" cy="3623693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43E2B5E-E33A-4E92-A24F-26B90FF35E60}"/>
              </a:ext>
            </a:extLst>
          </p:cNvPr>
          <p:cNvSpPr txBox="1"/>
          <p:nvPr/>
        </p:nvSpPr>
        <p:spPr>
          <a:xfrm>
            <a:off x="1643947" y="5500248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หน้าสำหรับพนักงานคิดเงินและบันทึกรายการสินค้า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B23C787-DA54-4C06-A3AC-E8CC5B568840}"/>
              </a:ext>
            </a:extLst>
          </p:cNvPr>
          <p:cNvSpPr txBox="1"/>
          <p:nvPr/>
        </p:nvSpPr>
        <p:spPr>
          <a:xfrm>
            <a:off x="6900421" y="5500248"/>
            <a:ext cx="378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หน้ารวมยอดของแต่ละวัน สำหรับพนักงานและเจ้าของร้าน</a:t>
            </a:r>
          </a:p>
        </p:txBody>
      </p:sp>
    </p:spTree>
    <p:extLst>
      <p:ext uri="{BB962C8B-B14F-4D97-AF65-F5344CB8AC3E}">
        <p14:creationId xmlns:p14="http://schemas.microsoft.com/office/powerpoint/2010/main" val="92323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623014" y="239727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EB1F6C1-0574-4E32-A6E9-D1A1E8ADE007}"/>
              </a:ext>
            </a:extLst>
          </p:cNvPr>
          <p:cNvSpPr txBox="1"/>
          <p:nvPr/>
        </p:nvSpPr>
        <p:spPr>
          <a:xfrm flipH="1">
            <a:off x="8197207" y="1197203"/>
            <a:ext cx="3292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ช่วยเรื่องในการคำนวณคิดค่าใช้จ่ายได้เร็วขึ้น</a:t>
            </a:r>
            <a:r>
              <a:rPr lang="en-US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สะดวกสบายในการสั่งซื้อสินค้าโดยสั่งผ่านโปรแกรม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สามารถเช็ครายละเอียดรายชื่อสมาชิกที่ทำการสมัครและมาใช้บริการ</a:t>
            </a:r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หัวใจ 12">
            <a:extLst>
              <a:ext uri="{FF2B5EF4-FFF2-40B4-BE49-F238E27FC236}">
                <a16:creationId xmlns:a16="http://schemas.microsoft.com/office/drawing/2014/main" id="{F39D4134-7B58-488D-82E3-8BE4B726680B}"/>
              </a:ext>
            </a:extLst>
          </p:cNvPr>
          <p:cNvSpPr/>
          <p:nvPr/>
        </p:nvSpPr>
        <p:spPr>
          <a:xfrm>
            <a:off x="7744682" y="1339019"/>
            <a:ext cx="341036" cy="315787"/>
          </a:xfrm>
          <a:prstGeom prst="hear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D00F318-49EB-426A-AF01-7E55094E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00" y="2263370"/>
            <a:ext cx="463336" cy="426757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1711455-A981-44EF-B92E-5A81FF99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32" y="3160050"/>
            <a:ext cx="46333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312</Words>
  <Application>Microsoft Office PowerPoint</Application>
  <PresentationFormat>แบบจอกว้าง</PresentationFormat>
  <Paragraphs>63</Paragraphs>
  <Slides>29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29</vt:i4>
      </vt:variant>
    </vt:vector>
  </HeadingPairs>
  <TitlesOfParts>
    <vt:vector size="35" baseType="lpstr">
      <vt:lpstr>5012_tLU_huatoo0_BOLD</vt:lpstr>
      <vt:lpstr>Arial</vt:lpstr>
      <vt:lpstr>Bradley Hand ITC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JANNY</cp:lastModifiedBy>
  <cp:revision>46</cp:revision>
  <dcterms:created xsi:type="dcterms:W3CDTF">2020-04-24T06:28:45Z</dcterms:created>
  <dcterms:modified xsi:type="dcterms:W3CDTF">2020-05-01T13:43:58Z</dcterms:modified>
</cp:coreProperties>
</file>